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512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118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701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531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231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052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771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857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045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848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152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55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8F27ED-FECC-44BD-8094-5AC564EC71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871" y="4833800"/>
            <a:ext cx="3259394" cy="17935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2B2FE7E-9D0F-4352-A6F9-91489DBA1A7D}"/>
              </a:ext>
            </a:extLst>
          </p:cNvPr>
          <p:cNvSpPr txBox="1"/>
          <p:nvPr/>
        </p:nvSpPr>
        <p:spPr>
          <a:xfrm>
            <a:off x="2115333" y="655076"/>
            <a:ext cx="491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Purification profile and Western blotting of </a:t>
            </a:r>
            <a:r>
              <a:rPr lang="en-US" dirty="0" err="1"/>
              <a:t>CtIP</a:t>
            </a:r>
            <a:endParaRPr lang="en-IN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A0A0DC-71EB-4CD3-978A-3C6ABAA08EAF}"/>
              </a:ext>
            </a:extLst>
          </p:cNvPr>
          <p:cNvSpPr txBox="1"/>
          <p:nvPr/>
        </p:nvSpPr>
        <p:spPr>
          <a:xfrm>
            <a:off x="5187588" y="5468954"/>
            <a:ext cx="5334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101.9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FBB67E9-AB36-494F-8CA8-989B0E508F6A}"/>
              </a:ext>
            </a:extLst>
          </p:cNvPr>
          <p:cNvSpPr txBox="1"/>
          <p:nvPr/>
        </p:nvSpPr>
        <p:spPr>
          <a:xfrm>
            <a:off x="4232471" y="1901866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E40F577-4E55-44A8-A22C-65457546947C}"/>
              </a:ext>
            </a:extLst>
          </p:cNvPr>
          <p:cNvSpPr txBox="1"/>
          <p:nvPr/>
        </p:nvSpPr>
        <p:spPr>
          <a:xfrm>
            <a:off x="4560356" y="1896006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603E1C-E2A4-41DF-9E37-F0998F7AB6F1}"/>
              </a:ext>
            </a:extLst>
          </p:cNvPr>
          <p:cNvSpPr txBox="1"/>
          <p:nvPr/>
        </p:nvSpPr>
        <p:spPr>
          <a:xfrm>
            <a:off x="5646342" y="1901866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E2BFAF-F893-413A-B50C-5271CC8699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464" y="2167128"/>
            <a:ext cx="3243072" cy="2523744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6EECD577-9481-4B2D-8986-BBC17030701A}"/>
              </a:ext>
            </a:extLst>
          </p:cNvPr>
          <p:cNvSpPr txBox="1"/>
          <p:nvPr/>
        </p:nvSpPr>
        <p:spPr>
          <a:xfrm>
            <a:off x="6156212" y="2951535"/>
            <a:ext cx="8023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rial" pitchFamily="34" charset="0"/>
                <a:cs typeface="Arial" pitchFamily="34" charset="0"/>
              </a:rPr>
              <a:t>100 </a:t>
            </a:r>
            <a:r>
              <a:rPr lang="en-US" sz="1100" dirty="0" err="1">
                <a:latin typeface="Arial" pitchFamily="34" charset="0"/>
                <a:cs typeface="Arial" pitchFamily="34" charset="0"/>
              </a:rPr>
              <a:t>KDa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740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13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3</cp:revision>
  <dcterms:created xsi:type="dcterms:W3CDTF">2021-05-23T17:34:48Z</dcterms:created>
  <dcterms:modified xsi:type="dcterms:W3CDTF">2021-05-23T17:51:18Z</dcterms:modified>
</cp:coreProperties>
</file>